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lack" panose="02000000000000000000" pitchFamily="2" charset="0"/>
      <p:bold r:id="rId12"/>
      <p:boldItalic r:id="rId13"/>
    </p:embeddedFont>
    <p:embeddedFont>
      <p:font typeface="Roboto Light" panose="02000000000000000000" pitchFamily="2" charset="0"/>
      <p:regular r:id="rId14"/>
      <p: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30B"/>
    <a:srgbClr val="644765"/>
    <a:srgbClr val="2D8994"/>
    <a:srgbClr val="9FA71D"/>
    <a:srgbClr val="E8A416"/>
    <a:srgbClr val="D95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30878-43C6-4A5B-B956-B25D282B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812706-1ABE-4401-9F8E-C452B30AD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1D3710-D147-47C9-A701-37F30CD0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68DFF7-E172-4B7B-A978-17548E56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6924B-09BA-4171-AC6B-E64FFF1B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EE0EC-AF1C-42BD-876E-F0E1BE46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6256C0-D1F8-49BD-AA68-A022FB6FF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4F6E-B30E-4EBC-8FA5-4621F5D9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2D5B5D-098C-45D6-8819-66863700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9EDEA8-C75C-42FF-9F23-80EFB156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32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B4A594-0FB2-4E30-83C1-075900F65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1D0411-A386-4A14-A2B1-264600EE4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D73BD-D88E-4DF3-B154-BF7D5D06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464BD-3193-4757-98B5-BCD56273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72248-11D4-44E6-8745-CC35C001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9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11E2A-1766-4128-9178-FF152F9B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36827E-C4F5-43ED-B4EB-79F2E3D46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A65336-BB6C-443D-99B0-447EB5D5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928BF-7310-4A5B-AF7E-CCC93233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AE7588-7DC0-4B00-8666-729C5162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5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67F49-17DF-4651-A1E4-8C487C64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115D45-1D1A-4DA2-9483-C4A863DD7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59C608-B555-4450-BA24-4727B050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20AD8A-38A8-41D7-BC43-F2EAFA6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E5517-D0B5-4FBE-8692-BFDC6F25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0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920F-35BC-4A00-A5C8-47B924CC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DDCAA-B1CD-41C1-B8DD-4FD822E58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6ECED5-83C4-408A-876C-536A45BA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028AAB-246B-45CB-9E58-6AF289E7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BEC767-EBE0-4580-B321-4782C328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202BD9-BB1B-408A-BE7C-938C1E24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7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CB226-EC19-4BFC-A12B-5BCAA469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23726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A26745-E9EA-4999-92BB-472226E2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28C09C-117F-443B-AE2D-88C9F59AE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1261F8-C61D-4362-BA60-74A9805F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934E0A-0D44-4129-B83E-17101F45D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2763A9-7664-43F3-952F-8A5D53F2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0E4B51-A7CE-486F-BB94-7CE13678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C85D00-2659-4B4C-8499-7A56F498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98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8BDCC-C9A6-41CE-8F32-3063501A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A29DE-3F46-42BE-9927-24918F0C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3BA2A2-F34F-4FA5-B36A-B5A47B83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51CAC-2735-4604-9E57-DCEEB16A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DA8621-E4EF-464E-88D6-7D010F83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965592-2599-403B-9336-B4627177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41A5-8492-410E-809C-BEF3A4C9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64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9EF89-84B5-4AB6-963E-46A53259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DAA38-09F5-4D77-BCC5-B444AFBD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A837A-2113-4179-85B7-A59E4E9E0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8402D1-1DC4-4F58-A5DA-CD72FE23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DBD442-2A53-43C7-A53B-6B3FD52F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ED01B-5DCF-4F03-A3AA-B56CC865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54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366F3-4532-4FD4-A838-3D821B17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B7C668-407B-4555-87F2-E0D65231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9413E-5BCA-474F-9E92-FE668E66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4E3781-49E0-4F5A-95FC-D056235E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B1898B-A6D0-4AFD-9D2E-D58D168F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06CBE2-766D-4958-9B39-FF74ED9A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09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80BA41-1B63-4690-A701-F18CD587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68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8871CF-ED35-4C93-95BB-A5D35D25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74B9D6-F69F-4D89-AE03-A2DB91D8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53FB-308C-42F2-AE61-24AD3D76F0EC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C40806-5FA1-4A86-AF2D-816087218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2ADAD8-6119-4638-9A9D-4CBAEB0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1828-D9B8-458F-9A8D-915FE158261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4FB62E-0297-49CE-8369-990B2A9089AF}"/>
              </a:ext>
            </a:extLst>
          </p:cNvPr>
          <p:cNvSpPr/>
          <p:nvPr userDrawn="1"/>
        </p:nvSpPr>
        <p:spPr>
          <a:xfrm rot="10800000">
            <a:off x="9769534" y="-7618"/>
            <a:ext cx="2422466" cy="288645"/>
          </a:xfrm>
          <a:prstGeom prst="rect">
            <a:avLst/>
          </a:prstGeom>
          <a:solidFill>
            <a:srgbClr val="64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45B180E-0722-4627-95A2-3B269A26A199}"/>
              </a:ext>
            </a:extLst>
          </p:cNvPr>
          <p:cNvSpPr/>
          <p:nvPr userDrawn="1"/>
        </p:nvSpPr>
        <p:spPr>
          <a:xfrm rot="10800000">
            <a:off x="-1" y="6578645"/>
            <a:ext cx="2438573" cy="288645"/>
          </a:xfrm>
          <a:prstGeom prst="rect">
            <a:avLst/>
          </a:prstGeom>
          <a:solidFill>
            <a:srgbClr val="D95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8A604FF-340D-4516-8354-998E8900CF34}"/>
              </a:ext>
            </a:extLst>
          </p:cNvPr>
          <p:cNvSpPr/>
          <p:nvPr userDrawn="1"/>
        </p:nvSpPr>
        <p:spPr>
          <a:xfrm rot="10800000">
            <a:off x="2438573" y="6578647"/>
            <a:ext cx="2443655" cy="288645"/>
          </a:xfrm>
          <a:prstGeom prst="rect">
            <a:avLst/>
          </a:prstGeom>
          <a:solidFill>
            <a:srgbClr val="E8A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DA60939-AC97-43B0-9855-FDFE30B3123D}"/>
              </a:ext>
            </a:extLst>
          </p:cNvPr>
          <p:cNvSpPr/>
          <p:nvPr userDrawn="1"/>
        </p:nvSpPr>
        <p:spPr>
          <a:xfrm rot="10800000">
            <a:off x="4882227" y="6578646"/>
            <a:ext cx="2443655" cy="288645"/>
          </a:xfrm>
          <a:prstGeom prst="rect">
            <a:avLst/>
          </a:prstGeom>
          <a:solidFill>
            <a:srgbClr val="0B9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6A65594-8FDC-4456-BDE6-5045FD01F413}"/>
              </a:ext>
            </a:extLst>
          </p:cNvPr>
          <p:cNvSpPr/>
          <p:nvPr userDrawn="1"/>
        </p:nvSpPr>
        <p:spPr>
          <a:xfrm rot="10800000">
            <a:off x="7325880" y="6578647"/>
            <a:ext cx="2443655" cy="288645"/>
          </a:xfrm>
          <a:prstGeom prst="rect">
            <a:avLst/>
          </a:prstGeom>
          <a:solidFill>
            <a:srgbClr val="2D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E825F02-A549-4A39-A433-4783205FF2BA}"/>
              </a:ext>
            </a:extLst>
          </p:cNvPr>
          <p:cNvSpPr/>
          <p:nvPr userDrawn="1"/>
        </p:nvSpPr>
        <p:spPr>
          <a:xfrm rot="10800000">
            <a:off x="9769534" y="6578646"/>
            <a:ext cx="2422466" cy="288645"/>
          </a:xfrm>
          <a:prstGeom prst="rect">
            <a:avLst/>
          </a:prstGeom>
          <a:solidFill>
            <a:srgbClr val="64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73EB86-03D2-418F-9E17-342C39829215}"/>
              </a:ext>
            </a:extLst>
          </p:cNvPr>
          <p:cNvSpPr/>
          <p:nvPr userDrawn="1"/>
        </p:nvSpPr>
        <p:spPr>
          <a:xfrm rot="10800000">
            <a:off x="-1" y="-7618"/>
            <a:ext cx="2438573" cy="288645"/>
          </a:xfrm>
          <a:prstGeom prst="rect">
            <a:avLst/>
          </a:prstGeom>
          <a:solidFill>
            <a:srgbClr val="D95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CF0FF7A-0BC1-417F-907F-03C382AB9FD4}"/>
              </a:ext>
            </a:extLst>
          </p:cNvPr>
          <p:cNvSpPr/>
          <p:nvPr userDrawn="1"/>
        </p:nvSpPr>
        <p:spPr>
          <a:xfrm rot="10800000">
            <a:off x="2438573" y="-7617"/>
            <a:ext cx="2443655" cy="288645"/>
          </a:xfrm>
          <a:prstGeom prst="rect">
            <a:avLst/>
          </a:prstGeom>
          <a:solidFill>
            <a:srgbClr val="E8A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8E8923-8ED4-4126-853E-6068B7FEF427}"/>
              </a:ext>
            </a:extLst>
          </p:cNvPr>
          <p:cNvSpPr/>
          <p:nvPr userDrawn="1"/>
        </p:nvSpPr>
        <p:spPr>
          <a:xfrm rot="10800000">
            <a:off x="4882227" y="-7618"/>
            <a:ext cx="2443655" cy="288645"/>
          </a:xfrm>
          <a:prstGeom prst="rect">
            <a:avLst/>
          </a:prstGeom>
          <a:solidFill>
            <a:srgbClr val="0B9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9A5D7F5-BB04-4DB6-9194-B04EB5FBD44E}"/>
              </a:ext>
            </a:extLst>
          </p:cNvPr>
          <p:cNvSpPr/>
          <p:nvPr userDrawn="1"/>
        </p:nvSpPr>
        <p:spPr>
          <a:xfrm rot="10800000">
            <a:off x="7325880" y="-7617"/>
            <a:ext cx="2443655" cy="288645"/>
          </a:xfrm>
          <a:prstGeom prst="rect">
            <a:avLst/>
          </a:prstGeom>
          <a:solidFill>
            <a:srgbClr val="2D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B7C05EA-DFCC-4AFE-E806-BA7C4998F6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40" y="459881"/>
            <a:ext cx="1449520" cy="15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3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9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D479F-B8FD-47FC-AFCD-91DA026C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Roboto</a:t>
            </a:r>
            <a:r>
              <a:rPr lang="de-DE" sz="4600" dirty="0">
                <a:latin typeface="Roboto Light" panose="02000000000000000000" pitchFamily="2" charset="0"/>
                <a:ea typeface="Roboto Light" panose="02000000000000000000" pitchFamily="2" charset="0"/>
              </a:rPr>
              <a:t> Light (46)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080B8-4D1E-47C9-934C-33596135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roboto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light (28)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for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standard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statements</a:t>
            </a:r>
            <a:endParaRPr lang="de-DE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roboto</a:t>
            </a:r>
            <a:r>
              <a:rPr lang="de-DE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black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for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Black" panose="02000000000000000000" pitchFamily="2" charset="0"/>
                <a:ea typeface="Roboto Black" panose="02000000000000000000" pitchFamily="2" charset="0"/>
              </a:rPr>
              <a:t>bolded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statements</a:t>
            </a:r>
            <a:endParaRPr lang="de-DE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de-DE" dirty="0" err="1"/>
              <a:t>r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oboto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font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is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included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in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this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template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normally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you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do not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need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download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it.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However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, in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case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you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encounter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any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problems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try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downloading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.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zip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file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(„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download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family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“) at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link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below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unzip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it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, open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contained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.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ttf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font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files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click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install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button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in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each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individual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file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Then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font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should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be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available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 on </a:t>
            </a:r>
            <a:r>
              <a:rPr lang="de-DE" dirty="0" err="1">
                <a:latin typeface="Roboto Light" panose="02000000000000000000" pitchFamily="2" charset="0"/>
                <a:ea typeface="Roboto Light" panose="02000000000000000000" pitchFamily="2" charset="0"/>
              </a:rPr>
              <a:t>your</a:t>
            </a:r>
            <a:r>
              <a:rPr lang="de-DE">
                <a:latin typeface="Roboto Light" panose="02000000000000000000" pitchFamily="2" charset="0"/>
                <a:ea typeface="Roboto Light" panose="02000000000000000000" pitchFamily="2" charset="0"/>
              </a:rPr>
              <a:t> PC.</a:t>
            </a:r>
            <a:endParaRPr lang="de-DE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Roboto Light" panose="02000000000000000000" pitchFamily="2" charset="0"/>
                <a:ea typeface="Roboto Light" panose="02000000000000000000" pitchFamily="2" charset="0"/>
              </a:rPr>
              <a:t>https://fonts.google.com/specimen/Roboto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26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Roboto Black</vt:lpstr>
      <vt:lpstr>Roboto Light</vt:lpstr>
      <vt:lpstr>Roboto</vt:lpstr>
      <vt:lpstr>Arial</vt:lpstr>
      <vt:lpstr>Calibri</vt:lpstr>
      <vt:lpstr>Office</vt:lpstr>
      <vt:lpstr>PowerPoint-Präsentation</vt:lpstr>
      <vt:lpstr>Roboto Light (46)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Emiel Dobbelaar</dc:creator>
  <cp:lastModifiedBy>Emiel Dobbelaar</cp:lastModifiedBy>
  <cp:revision>8</cp:revision>
  <dcterms:created xsi:type="dcterms:W3CDTF">2022-03-27T10:02:46Z</dcterms:created>
  <dcterms:modified xsi:type="dcterms:W3CDTF">2022-05-28T11:16:39Z</dcterms:modified>
</cp:coreProperties>
</file>